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73" r:id="rId4"/>
    <p:sldId id="274" r:id="rId5"/>
    <p:sldId id="275" r:id="rId6"/>
    <p:sldId id="262" r:id="rId7"/>
    <p:sldId id="267" r:id="rId8"/>
  </p:sldIdLst>
  <p:sldSz cx="7556500" cy="5334000"/>
  <p:notesSz cx="7556500" cy="533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5A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445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182819" y="4549051"/>
            <a:ext cx="2159990" cy="6476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127995" y="216010"/>
            <a:ext cx="3432175" cy="4063365"/>
          </a:xfrm>
          <a:custGeom>
            <a:avLst/>
            <a:gdLst/>
            <a:ahLst/>
            <a:cxnLst/>
            <a:rect l="l" t="t" r="r" b="b"/>
            <a:pathLst>
              <a:path w="3432175" h="4063365">
                <a:moveTo>
                  <a:pt x="2031415" y="0"/>
                </a:moveTo>
                <a:lnTo>
                  <a:pt x="1864808" y="6734"/>
                </a:lnTo>
                <a:lnTo>
                  <a:pt x="1701910" y="26587"/>
                </a:lnTo>
                <a:lnTo>
                  <a:pt x="1543243" y="59038"/>
                </a:lnTo>
                <a:lnTo>
                  <a:pt x="1389332" y="103563"/>
                </a:lnTo>
                <a:lnTo>
                  <a:pt x="1240697" y="159638"/>
                </a:lnTo>
                <a:lnTo>
                  <a:pt x="1097864" y="226742"/>
                </a:lnTo>
                <a:lnTo>
                  <a:pt x="961353" y="304352"/>
                </a:lnTo>
                <a:lnTo>
                  <a:pt x="831688" y="391945"/>
                </a:lnTo>
                <a:lnTo>
                  <a:pt x="709392" y="488997"/>
                </a:lnTo>
                <a:lnTo>
                  <a:pt x="594988" y="594987"/>
                </a:lnTo>
                <a:lnTo>
                  <a:pt x="488998" y="709390"/>
                </a:lnTo>
                <a:lnTo>
                  <a:pt x="391945" y="831686"/>
                </a:lnTo>
                <a:lnTo>
                  <a:pt x="304353" y="961350"/>
                </a:lnTo>
                <a:lnTo>
                  <a:pt x="226743" y="1097859"/>
                </a:lnTo>
                <a:lnTo>
                  <a:pt x="159638" y="1240692"/>
                </a:lnTo>
                <a:lnTo>
                  <a:pt x="103563" y="1389325"/>
                </a:lnTo>
                <a:lnTo>
                  <a:pt x="59038" y="1543235"/>
                </a:lnTo>
                <a:lnTo>
                  <a:pt x="26587" y="1701900"/>
                </a:lnTo>
                <a:lnTo>
                  <a:pt x="6734" y="1864797"/>
                </a:lnTo>
                <a:lnTo>
                  <a:pt x="0" y="2031403"/>
                </a:lnTo>
                <a:lnTo>
                  <a:pt x="6734" y="2198010"/>
                </a:lnTo>
                <a:lnTo>
                  <a:pt x="26587" y="2360908"/>
                </a:lnTo>
                <a:lnTo>
                  <a:pt x="59038" y="2519575"/>
                </a:lnTo>
                <a:lnTo>
                  <a:pt x="103563" y="2673486"/>
                </a:lnTo>
                <a:lnTo>
                  <a:pt x="159639" y="2822120"/>
                </a:lnTo>
                <a:lnTo>
                  <a:pt x="226743" y="2964954"/>
                </a:lnTo>
                <a:lnTo>
                  <a:pt x="304353" y="3101465"/>
                </a:lnTo>
                <a:lnTo>
                  <a:pt x="391945" y="3231130"/>
                </a:lnTo>
                <a:lnTo>
                  <a:pt x="488998" y="3353425"/>
                </a:lnTo>
                <a:lnTo>
                  <a:pt x="594988" y="3467830"/>
                </a:lnTo>
                <a:lnTo>
                  <a:pt x="709392" y="3573820"/>
                </a:lnTo>
                <a:lnTo>
                  <a:pt x="831688" y="3670872"/>
                </a:lnTo>
                <a:lnTo>
                  <a:pt x="961353" y="3758465"/>
                </a:lnTo>
                <a:lnTo>
                  <a:pt x="1097864" y="3836075"/>
                </a:lnTo>
                <a:lnTo>
                  <a:pt x="1240697" y="3903179"/>
                </a:lnTo>
                <a:lnTo>
                  <a:pt x="1389332" y="3959255"/>
                </a:lnTo>
                <a:lnTo>
                  <a:pt x="1543243" y="4003780"/>
                </a:lnTo>
                <a:lnTo>
                  <a:pt x="1701910" y="4036231"/>
                </a:lnTo>
                <a:lnTo>
                  <a:pt x="1864808" y="4056084"/>
                </a:lnTo>
                <a:lnTo>
                  <a:pt x="2031415" y="4062818"/>
                </a:lnTo>
                <a:lnTo>
                  <a:pt x="2198023" y="4056084"/>
                </a:lnTo>
                <a:lnTo>
                  <a:pt x="2360921" y="4036231"/>
                </a:lnTo>
                <a:lnTo>
                  <a:pt x="2519587" y="4003780"/>
                </a:lnTo>
                <a:lnTo>
                  <a:pt x="2673499" y="3959255"/>
                </a:lnTo>
                <a:lnTo>
                  <a:pt x="2822133" y="3903179"/>
                </a:lnTo>
                <a:lnTo>
                  <a:pt x="2964967" y="3836075"/>
                </a:lnTo>
                <a:lnTo>
                  <a:pt x="3101478" y="3758465"/>
                </a:lnTo>
                <a:lnTo>
                  <a:pt x="3231142" y="3670872"/>
                </a:lnTo>
                <a:lnTo>
                  <a:pt x="3353438" y="3573820"/>
                </a:lnTo>
                <a:lnTo>
                  <a:pt x="3432009" y="3501027"/>
                </a:lnTo>
                <a:lnTo>
                  <a:pt x="3432009" y="561789"/>
                </a:lnTo>
                <a:lnTo>
                  <a:pt x="3353438" y="488997"/>
                </a:lnTo>
                <a:lnTo>
                  <a:pt x="3231142" y="391945"/>
                </a:lnTo>
                <a:lnTo>
                  <a:pt x="3101478" y="304352"/>
                </a:lnTo>
                <a:lnTo>
                  <a:pt x="2964967" y="226742"/>
                </a:lnTo>
                <a:lnTo>
                  <a:pt x="2822133" y="159638"/>
                </a:lnTo>
                <a:lnTo>
                  <a:pt x="2673499" y="103563"/>
                </a:lnTo>
                <a:lnTo>
                  <a:pt x="2519587" y="59038"/>
                </a:lnTo>
                <a:lnTo>
                  <a:pt x="2360921" y="26587"/>
                </a:lnTo>
                <a:lnTo>
                  <a:pt x="2198023" y="6734"/>
                </a:lnTo>
                <a:lnTo>
                  <a:pt x="2031415" y="0"/>
                </a:lnTo>
                <a:close/>
              </a:path>
            </a:pathLst>
          </a:custGeom>
          <a:solidFill>
            <a:srgbClr val="A4C1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524668" y="1337059"/>
            <a:ext cx="1270000" cy="1822450"/>
          </a:xfrm>
          <a:custGeom>
            <a:avLst/>
            <a:gdLst/>
            <a:ahLst/>
            <a:cxnLst/>
            <a:rect l="l" t="t" r="r" b="b"/>
            <a:pathLst>
              <a:path w="1270000" h="1822450">
                <a:moveTo>
                  <a:pt x="634784" y="0"/>
                </a:moveTo>
                <a:lnTo>
                  <a:pt x="582797" y="2108"/>
                </a:lnTo>
                <a:lnTo>
                  <a:pt x="531954" y="8322"/>
                </a:lnTo>
                <a:lnTo>
                  <a:pt x="482419" y="18479"/>
                </a:lnTo>
                <a:lnTo>
                  <a:pt x="434357" y="32413"/>
                </a:lnTo>
                <a:lnTo>
                  <a:pt x="387932" y="49960"/>
                </a:lnTo>
                <a:lnTo>
                  <a:pt x="343309" y="70955"/>
                </a:lnTo>
                <a:lnTo>
                  <a:pt x="300653" y="95234"/>
                </a:lnTo>
                <a:lnTo>
                  <a:pt x="260129" y="122631"/>
                </a:lnTo>
                <a:lnTo>
                  <a:pt x="221900" y="152983"/>
                </a:lnTo>
                <a:lnTo>
                  <a:pt x="186132" y="186124"/>
                </a:lnTo>
                <a:lnTo>
                  <a:pt x="152989" y="221891"/>
                </a:lnTo>
                <a:lnTo>
                  <a:pt x="122636" y="260118"/>
                </a:lnTo>
                <a:lnTo>
                  <a:pt x="95238" y="300641"/>
                </a:lnTo>
                <a:lnTo>
                  <a:pt x="70958" y="343295"/>
                </a:lnTo>
                <a:lnTo>
                  <a:pt x="49962" y="387916"/>
                </a:lnTo>
                <a:lnTo>
                  <a:pt x="32415" y="434339"/>
                </a:lnTo>
                <a:lnTo>
                  <a:pt x="18480" y="482399"/>
                </a:lnTo>
                <a:lnTo>
                  <a:pt x="8323" y="531932"/>
                </a:lnTo>
                <a:lnTo>
                  <a:pt x="2108" y="582773"/>
                </a:lnTo>
                <a:lnTo>
                  <a:pt x="0" y="634758"/>
                </a:lnTo>
                <a:lnTo>
                  <a:pt x="3944" y="732017"/>
                </a:lnTo>
                <a:lnTo>
                  <a:pt x="15572" y="827136"/>
                </a:lnTo>
                <a:lnTo>
                  <a:pt x="34575" y="919808"/>
                </a:lnTo>
                <a:lnTo>
                  <a:pt x="60646" y="1009724"/>
                </a:lnTo>
                <a:lnTo>
                  <a:pt x="93476" y="1096577"/>
                </a:lnTo>
                <a:lnTo>
                  <a:pt x="132758" y="1180058"/>
                </a:lnTo>
                <a:lnTo>
                  <a:pt x="178183" y="1259860"/>
                </a:lnTo>
                <a:lnTo>
                  <a:pt x="229444" y="1335675"/>
                </a:lnTo>
                <a:lnTo>
                  <a:pt x="286232" y="1407195"/>
                </a:lnTo>
                <a:lnTo>
                  <a:pt x="348240" y="1474111"/>
                </a:lnTo>
                <a:lnTo>
                  <a:pt x="415159" y="1536116"/>
                </a:lnTo>
                <a:lnTo>
                  <a:pt x="486682" y="1592901"/>
                </a:lnTo>
                <a:lnTo>
                  <a:pt x="562500" y="1644160"/>
                </a:lnTo>
                <a:lnTo>
                  <a:pt x="642305" y="1689583"/>
                </a:lnTo>
                <a:lnTo>
                  <a:pt x="725790" y="1728863"/>
                </a:lnTo>
                <a:lnTo>
                  <a:pt x="812647" y="1761692"/>
                </a:lnTo>
                <a:lnTo>
                  <a:pt x="902567" y="1787761"/>
                </a:lnTo>
                <a:lnTo>
                  <a:pt x="995242" y="1806764"/>
                </a:lnTo>
                <a:lnTo>
                  <a:pt x="1090365" y="1818391"/>
                </a:lnTo>
                <a:lnTo>
                  <a:pt x="1187627" y="1822335"/>
                </a:lnTo>
                <a:lnTo>
                  <a:pt x="1187627" y="1655140"/>
                </a:lnTo>
                <a:lnTo>
                  <a:pt x="1104059" y="1651751"/>
                </a:lnTo>
                <a:lnTo>
                  <a:pt x="1022329" y="1641761"/>
                </a:lnTo>
                <a:lnTo>
                  <a:pt x="942701" y="1625433"/>
                </a:lnTo>
                <a:lnTo>
                  <a:pt x="865441" y="1603034"/>
                </a:lnTo>
                <a:lnTo>
                  <a:pt x="790812" y="1574827"/>
                </a:lnTo>
                <a:lnTo>
                  <a:pt x="719081" y="1541078"/>
                </a:lnTo>
                <a:lnTo>
                  <a:pt x="650510" y="1502050"/>
                </a:lnTo>
                <a:lnTo>
                  <a:pt x="585366" y="1458008"/>
                </a:lnTo>
                <a:lnTo>
                  <a:pt x="523912" y="1409217"/>
                </a:lnTo>
                <a:lnTo>
                  <a:pt x="466413" y="1355942"/>
                </a:lnTo>
                <a:lnTo>
                  <a:pt x="413135" y="1298447"/>
                </a:lnTo>
                <a:lnTo>
                  <a:pt x="364341" y="1236996"/>
                </a:lnTo>
                <a:lnTo>
                  <a:pt x="320296" y="1171855"/>
                </a:lnTo>
                <a:lnTo>
                  <a:pt x="281265" y="1103288"/>
                </a:lnTo>
                <a:lnTo>
                  <a:pt x="247513" y="1031560"/>
                </a:lnTo>
                <a:lnTo>
                  <a:pt x="219305" y="956935"/>
                </a:lnTo>
                <a:lnTo>
                  <a:pt x="196904" y="879677"/>
                </a:lnTo>
                <a:lnTo>
                  <a:pt x="180575" y="800052"/>
                </a:lnTo>
                <a:lnTo>
                  <a:pt x="170584" y="718324"/>
                </a:lnTo>
                <a:lnTo>
                  <a:pt x="167195" y="634758"/>
                </a:lnTo>
                <a:lnTo>
                  <a:pt x="168748" y="596466"/>
                </a:lnTo>
                <a:lnTo>
                  <a:pt x="180808" y="522529"/>
                </a:lnTo>
                <a:lnTo>
                  <a:pt x="203999" y="452932"/>
                </a:lnTo>
                <a:lnTo>
                  <a:pt x="237351" y="388646"/>
                </a:lnTo>
                <a:lnTo>
                  <a:pt x="279892" y="330639"/>
                </a:lnTo>
                <a:lnTo>
                  <a:pt x="330653" y="279881"/>
                </a:lnTo>
                <a:lnTo>
                  <a:pt x="388664" y="237344"/>
                </a:lnTo>
                <a:lnTo>
                  <a:pt x="452954" y="203995"/>
                </a:lnTo>
                <a:lnTo>
                  <a:pt x="522553" y="180807"/>
                </a:lnTo>
                <a:lnTo>
                  <a:pt x="596491" y="168748"/>
                </a:lnTo>
                <a:lnTo>
                  <a:pt x="634784" y="167195"/>
                </a:lnTo>
                <a:lnTo>
                  <a:pt x="1062978" y="167195"/>
                </a:lnTo>
                <a:lnTo>
                  <a:pt x="1047640" y="152983"/>
                </a:lnTo>
                <a:lnTo>
                  <a:pt x="1009414" y="122631"/>
                </a:lnTo>
                <a:lnTo>
                  <a:pt x="968892" y="95234"/>
                </a:lnTo>
                <a:lnTo>
                  <a:pt x="926238" y="70955"/>
                </a:lnTo>
                <a:lnTo>
                  <a:pt x="881619" y="49960"/>
                </a:lnTo>
                <a:lnTo>
                  <a:pt x="835197" y="32413"/>
                </a:lnTo>
                <a:lnTo>
                  <a:pt x="787138" y="18479"/>
                </a:lnTo>
                <a:lnTo>
                  <a:pt x="737606" y="8322"/>
                </a:lnTo>
                <a:lnTo>
                  <a:pt x="686767" y="2108"/>
                </a:lnTo>
                <a:lnTo>
                  <a:pt x="634784" y="0"/>
                </a:lnTo>
                <a:close/>
              </a:path>
              <a:path w="1270000" h="1822450">
                <a:moveTo>
                  <a:pt x="1062978" y="167195"/>
                </a:moveTo>
                <a:lnTo>
                  <a:pt x="634784" y="167195"/>
                </a:lnTo>
                <a:lnTo>
                  <a:pt x="673074" y="168748"/>
                </a:lnTo>
                <a:lnTo>
                  <a:pt x="710523" y="173326"/>
                </a:lnTo>
                <a:lnTo>
                  <a:pt x="782408" y="191071"/>
                </a:lnTo>
                <a:lnTo>
                  <a:pt x="849469" y="219460"/>
                </a:lnTo>
                <a:lnTo>
                  <a:pt x="910735" y="257524"/>
                </a:lnTo>
                <a:lnTo>
                  <a:pt x="965238" y="304293"/>
                </a:lnTo>
                <a:lnTo>
                  <a:pt x="1012006" y="358797"/>
                </a:lnTo>
                <a:lnTo>
                  <a:pt x="1050069" y="420065"/>
                </a:lnTo>
                <a:lnTo>
                  <a:pt x="1078459" y="487128"/>
                </a:lnTo>
                <a:lnTo>
                  <a:pt x="1096204" y="559016"/>
                </a:lnTo>
                <a:lnTo>
                  <a:pt x="1102334" y="634758"/>
                </a:lnTo>
                <a:lnTo>
                  <a:pt x="1269530" y="634758"/>
                </a:lnTo>
                <a:lnTo>
                  <a:pt x="1267421" y="582773"/>
                </a:lnTo>
                <a:lnTo>
                  <a:pt x="1261207" y="531932"/>
                </a:lnTo>
                <a:lnTo>
                  <a:pt x="1251050" y="482399"/>
                </a:lnTo>
                <a:lnTo>
                  <a:pt x="1237116" y="434339"/>
                </a:lnTo>
                <a:lnTo>
                  <a:pt x="1219569" y="387916"/>
                </a:lnTo>
                <a:lnTo>
                  <a:pt x="1198574" y="343295"/>
                </a:lnTo>
                <a:lnTo>
                  <a:pt x="1174296" y="300641"/>
                </a:lnTo>
                <a:lnTo>
                  <a:pt x="1146899" y="260118"/>
                </a:lnTo>
                <a:lnTo>
                  <a:pt x="1116547" y="221891"/>
                </a:lnTo>
                <a:lnTo>
                  <a:pt x="1083406" y="186124"/>
                </a:lnTo>
                <a:lnTo>
                  <a:pt x="1062978" y="167195"/>
                </a:lnTo>
                <a:close/>
              </a:path>
            </a:pathLst>
          </a:custGeom>
          <a:solidFill>
            <a:srgbClr val="435A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971827" y="784241"/>
            <a:ext cx="2375535" cy="2926715"/>
          </a:xfrm>
          <a:custGeom>
            <a:avLst/>
            <a:gdLst/>
            <a:ahLst/>
            <a:cxnLst/>
            <a:rect l="l" t="t" r="r" b="b"/>
            <a:pathLst>
              <a:path w="2375534" h="2926715">
                <a:moveTo>
                  <a:pt x="1187627" y="0"/>
                </a:moveTo>
                <a:lnTo>
                  <a:pt x="1090365" y="3944"/>
                </a:lnTo>
                <a:lnTo>
                  <a:pt x="995242" y="15571"/>
                </a:lnTo>
                <a:lnTo>
                  <a:pt x="902567" y="34574"/>
                </a:lnTo>
                <a:lnTo>
                  <a:pt x="812647" y="60644"/>
                </a:lnTo>
                <a:lnTo>
                  <a:pt x="725790" y="93474"/>
                </a:lnTo>
                <a:lnTo>
                  <a:pt x="642305" y="132755"/>
                </a:lnTo>
                <a:lnTo>
                  <a:pt x="562500" y="178179"/>
                </a:lnTo>
                <a:lnTo>
                  <a:pt x="486682" y="229438"/>
                </a:lnTo>
                <a:lnTo>
                  <a:pt x="415159" y="286224"/>
                </a:lnTo>
                <a:lnTo>
                  <a:pt x="348240" y="348230"/>
                </a:lnTo>
                <a:lnTo>
                  <a:pt x="286232" y="415147"/>
                </a:lnTo>
                <a:lnTo>
                  <a:pt x="229444" y="486668"/>
                </a:lnTo>
                <a:lnTo>
                  <a:pt x="178183" y="562484"/>
                </a:lnTo>
                <a:lnTo>
                  <a:pt x="132758" y="642287"/>
                </a:lnTo>
                <a:lnTo>
                  <a:pt x="93476" y="725769"/>
                </a:lnTo>
                <a:lnTo>
                  <a:pt x="60646" y="812622"/>
                </a:lnTo>
                <a:lnTo>
                  <a:pt x="34575" y="902539"/>
                </a:lnTo>
                <a:lnTo>
                  <a:pt x="15572" y="995211"/>
                </a:lnTo>
                <a:lnTo>
                  <a:pt x="3944" y="1090331"/>
                </a:lnTo>
                <a:lnTo>
                  <a:pt x="0" y="1187589"/>
                </a:lnTo>
                <a:lnTo>
                  <a:pt x="5774" y="1329986"/>
                </a:lnTo>
                <a:lnTo>
                  <a:pt x="22799" y="1469250"/>
                </a:lnTo>
                <a:lnTo>
                  <a:pt x="50622" y="1604932"/>
                </a:lnTo>
                <a:lnTo>
                  <a:pt x="88792" y="1736579"/>
                </a:lnTo>
                <a:lnTo>
                  <a:pt x="136858" y="1863742"/>
                </a:lnTo>
                <a:lnTo>
                  <a:pt x="194371" y="1985969"/>
                </a:lnTo>
                <a:lnTo>
                  <a:pt x="260877" y="2102809"/>
                </a:lnTo>
                <a:lnTo>
                  <a:pt x="335928" y="2213811"/>
                </a:lnTo>
                <a:lnTo>
                  <a:pt x="419071" y="2318524"/>
                </a:lnTo>
                <a:lnTo>
                  <a:pt x="509855" y="2416498"/>
                </a:lnTo>
                <a:lnTo>
                  <a:pt x="607831" y="2507282"/>
                </a:lnTo>
                <a:lnTo>
                  <a:pt x="712546" y="2590423"/>
                </a:lnTo>
                <a:lnTo>
                  <a:pt x="823550" y="2665472"/>
                </a:lnTo>
                <a:lnTo>
                  <a:pt x="940391" y="2731978"/>
                </a:lnTo>
                <a:lnTo>
                  <a:pt x="1062620" y="2789489"/>
                </a:lnTo>
                <a:lnTo>
                  <a:pt x="1189784" y="2837555"/>
                </a:lnTo>
                <a:lnTo>
                  <a:pt x="1321434" y="2875725"/>
                </a:lnTo>
                <a:lnTo>
                  <a:pt x="1457117" y="2903547"/>
                </a:lnTo>
                <a:lnTo>
                  <a:pt x="1596383" y="2920571"/>
                </a:lnTo>
                <a:lnTo>
                  <a:pt x="1738782" y="2926346"/>
                </a:lnTo>
                <a:lnTo>
                  <a:pt x="1738782" y="2759151"/>
                </a:lnTo>
                <a:lnTo>
                  <a:pt x="1610076" y="2753931"/>
                </a:lnTo>
                <a:lnTo>
                  <a:pt x="1484201" y="2738544"/>
                </a:lnTo>
                <a:lnTo>
                  <a:pt x="1361564" y="2713397"/>
                </a:lnTo>
                <a:lnTo>
                  <a:pt x="1242573" y="2678898"/>
                </a:lnTo>
                <a:lnTo>
                  <a:pt x="1127636" y="2635454"/>
                </a:lnTo>
                <a:lnTo>
                  <a:pt x="1017161" y="2583473"/>
                </a:lnTo>
                <a:lnTo>
                  <a:pt x="911554" y="2523363"/>
                </a:lnTo>
                <a:lnTo>
                  <a:pt x="811224" y="2455530"/>
                </a:lnTo>
                <a:lnTo>
                  <a:pt x="716578" y="2380383"/>
                </a:lnTo>
                <a:lnTo>
                  <a:pt x="628024" y="2298330"/>
                </a:lnTo>
                <a:lnTo>
                  <a:pt x="545969" y="2209777"/>
                </a:lnTo>
                <a:lnTo>
                  <a:pt x="470821" y="2115132"/>
                </a:lnTo>
                <a:lnTo>
                  <a:pt x="402987" y="2014804"/>
                </a:lnTo>
                <a:lnTo>
                  <a:pt x="342876" y="1909199"/>
                </a:lnTo>
                <a:lnTo>
                  <a:pt x="290894" y="1798725"/>
                </a:lnTo>
                <a:lnTo>
                  <a:pt x="247449" y="1683790"/>
                </a:lnTo>
                <a:lnTo>
                  <a:pt x="212949" y="1564802"/>
                </a:lnTo>
                <a:lnTo>
                  <a:pt x="187802" y="1442167"/>
                </a:lnTo>
                <a:lnTo>
                  <a:pt x="172415" y="1316293"/>
                </a:lnTo>
                <a:lnTo>
                  <a:pt x="167195" y="1187589"/>
                </a:lnTo>
                <a:lnTo>
                  <a:pt x="170584" y="1104023"/>
                </a:lnTo>
                <a:lnTo>
                  <a:pt x="180575" y="1022295"/>
                </a:lnTo>
                <a:lnTo>
                  <a:pt x="196904" y="942670"/>
                </a:lnTo>
                <a:lnTo>
                  <a:pt x="219305" y="865413"/>
                </a:lnTo>
                <a:lnTo>
                  <a:pt x="247513" y="790787"/>
                </a:lnTo>
                <a:lnTo>
                  <a:pt x="281265" y="719059"/>
                </a:lnTo>
                <a:lnTo>
                  <a:pt x="320296" y="650492"/>
                </a:lnTo>
                <a:lnTo>
                  <a:pt x="364341" y="585351"/>
                </a:lnTo>
                <a:lnTo>
                  <a:pt x="413135" y="523901"/>
                </a:lnTo>
                <a:lnTo>
                  <a:pt x="466413" y="466405"/>
                </a:lnTo>
                <a:lnTo>
                  <a:pt x="523912" y="413130"/>
                </a:lnTo>
                <a:lnTo>
                  <a:pt x="585366" y="364339"/>
                </a:lnTo>
                <a:lnTo>
                  <a:pt x="650510" y="320298"/>
                </a:lnTo>
                <a:lnTo>
                  <a:pt x="719081" y="281270"/>
                </a:lnTo>
                <a:lnTo>
                  <a:pt x="790812" y="247520"/>
                </a:lnTo>
                <a:lnTo>
                  <a:pt x="865441" y="219313"/>
                </a:lnTo>
                <a:lnTo>
                  <a:pt x="942701" y="196914"/>
                </a:lnTo>
                <a:lnTo>
                  <a:pt x="1022329" y="180587"/>
                </a:lnTo>
                <a:lnTo>
                  <a:pt x="1104059" y="170597"/>
                </a:lnTo>
                <a:lnTo>
                  <a:pt x="1187627" y="167208"/>
                </a:lnTo>
                <a:lnTo>
                  <a:pt x="1793434" y="167208"/>
                </a:lnTo>
                <a:lnTo>
                  <a:pt x="1732908" y="132755"/>
                </a:lnTo>
                <a:lnTo>
                  <a:pt x="1649429" y="93474"/>
                </a:lnTo>
                <a:lnTo>
                  <a:pt x="1562579" y="60644"/>
                </a:lnTo>
                <a:lnTo>
                  <a:pt x="1472666" y="34574"/>
                </a:lnTo>
                <a:lnTo>
                  <a:pt x="1379998" y="15571"/>
                </a:lnTo>
                <a:lnTo>
                  <a:pt x="1284882" y="3944"/>
                </a:lnTo>
                <a:lnTo>
                  <a:pt x="1187627" y="0"/>
                </a:lnTo>
                <a:close/>
              </a:path>
              <a:path w="2375534" h="2926715">
                <a:moveTo>
                  <a:pt x="1272819" y="1187589"/>
                </a:moveTo>
                <a:lnTo>
                  <a:pt x="1105623" y="1187589"/>
                </a:lnTo>
                <a:lnTo>
                  <a:pt x="1107732" y="1239572"/>
                </a:lnTo>
                <a:lnTo>
                  <a:pt x="1113947" y="1290412"/>
                </a:lnTo>
                <a:lnTo>
                  <a:pt x="1124104" y="1339944"/>
                </a:lnTo>
                <a:lnTo>
                  <a:pt x="1138039" y="1388004"/>
                </a:lnTo>
                <a:lnTo>
                  <a:pt x="1155586" y="1434426"/>
                </a:lnTo>
                <a:lnTo>
                  <a:pt x="1176582" y="1479047"/>
                </a:lnTo>
                <a:lnTo>
                  <a:pt x="1200862" y="1521701"/>
                </a:lnTo>
                <a:lnTo>
                  <a:pt x="1228260" y="1562224"/>
                </a:lnTo>
                <a:lnTo>
                  <a:pt x="1258613" y="1600451"/>
                </a:lnTo>
                <a:lnTo>
                  <a:pt x="1291756" y="1636218"/>
                </a:lnTo>
                <a:lnTo>
                  <a:pt x="1327524" y="1669360"/>
                </a:lnTo>
                <a:lnTo>
                  <a:pt x="1365753" y="1699713"/>
                </a:lnTo>
                <a:lnTo>
                  <a:pt x="1406277" y="1727111"/>
                </a:lnTo>
                <a:lnTo>
                  <a:pt x="1448933" y="1751390"/>
                </a:lnTo>
                <a:lnTo>
                  <a:pt x="1493556" y="1772386"/>
                </a:lnTo>
                <a:lnTo>
                  <a:pt x="1539980" y="1789933"/>
                </a:lnTo>
                <a:lnTo>
                  <a:pt x="1588043" y="1803868"/>
                </a:lnTo>
                <a:lnTo>
                  <a:pt x="1637578" y="1814025"/>
                </a:lnTo>
                <a:lnTo>
                  <a:pt x="1688421" y="1820240"/>
                </a:lnTo>
                <a:lnTo>
                  <a:pt x="1740408" y="1822348"/>
                </a:lnTo>
                <a:lnTo>
                  <a:pt x="1792392" y="1820240"/>
                </a:lnTo>
                <a:lnTo>
                  <a:pt x="1843234" y="1814025"/>
                </a:lnTo>
                <a:lnTo>
                  <a:pt x="1892767" y="1803868"/>
                </a:lnTo>
                <a:lnTo>
                  <a:pt x="1940827" y="1789933"/>
                </a:lnTo>
                <a:lnTo>
                  <a:pt x="1987250" y="1772386"/>
                </a:lnTo>
                <a:lnTo>
                  <a:pt x="2031871" y="1751390"/>
                </a:lnTo>
                <a:lnTo>
                  <a:pt x="2074525" y="1727111"/>
                </a:lnTo>
                <a:lnTo>
                  <a:pt x="2115048" y="1699713"/>
                </a:lnTo>
                <a:lnTo>
                  <a:pt x="2153275" y="1669360"/>
                </a:lnTo>
                <a:lnTo>
                  <a:pt x="2168608" y="1655152"/>
                </a:lnTo>
                <a:lnTo>
                  <a:pt x="1740408" y="1655152"/>
                </a:lnTo>
                <a:lnTo>
                  <a:pt x="1702113" y="1653599"/>
                </a:lnTo>
                <a:lnTo>
                  <a:pt x="1628173" y="1641540"/>
                </a:lnTo>
                <a:lnTo>
                  <a:pt x="1558572" y="1618350"/>
                </a:lnTo>
                <a:lnTo>
                  <a:pt x="1494282" y="1585001"/>
                </a:lnTo>
                <a:lnTo>
                  <a:pt x="1436272" y="1542462"/>
                </a:lnTo>
                <a:lnTo>
                  <a:pt x="1385512" y="1491704"/>
                </a:lnTo>
                <a:lnTo>
                  <a:pt x="1342972" y="1433696"/>
                </a:lnTo>
                <a:lnTo>
                  <a:pt x="1309622" y="1369410"/>
                </a:lnTo>
                <a:lnTo>
                  <a:pt x="1286432" y="1299814"/>
                </a:lnTo>
                <a:lnTo>
                  <a:pt x="1274372" y="1225880"/>
                </a:lnTo>
                <a:lnTo>
                  <a:pt x="1272819" y="1187589"/>
                </a:lnTo>
                <a:close/>
              </a:path>
              <a:path w="2375534" h="2926715">
                <a:moveTo>
                  <a:pt x="1793434" y="167208"/>
                </a:moveTo>
                <a:lnTo>
                  <a:pt x="1187627" y="167208"/>
                </a:lnTo>
                <a:lnTo>
                  <a:pt x="1271188" y="170597"/>
                </a:lnTo>
                <a:lnTo>
                  <a:pt x="1352911" y="180587"/>
                </a:lnTo>
                <a:lnTo>
                  <a:pt x="1432532" y="196914"/>
                </a:lnTo>
                <a:lnTo>
                  <a:pt x="1509785" y="219313"/>
                </a:lnTo>
                <a:lnTo>
                  <a:pt x="1584407" y="247520"/>
                </a:lnTo>
                <a:lnTo>
                  <a:pt x="1656132" y="281270"/>
                </a:lnTo>
                <a:lnTo>
                  <a:pt x="1724697" y="320298"/>
                </a:lnTo>
                <a:lnTo>
                  <a:pt x="1789836" y="364339"/>
                </a:lnTo>
                <a:lnTo>
                  <a:pt x="1851284" y="413130"/>
                </a:lnTo>
                <a:lnTo>
                  <a:pt x="1908778" y="466405"/>
                </a:lnTo>
                <a:lnTo>
                  <a:pt x="1962052" y="523901"/>
                </a:lnTo>
                <a:lnTo>
                  <a:pt x="2010842" y="585351"/>
                </a:lnTo>
                <a:lnTo>
                  <a:pt x="2054882" y="650492"/>
                </a:lnTo>
                <a:lnTo>
                  <a:pt x="2093910" y="719059"/>
                </a:lnTo>
                <a:lnTo>
                  <a:pt x="2127659" y="790787"/>
                </a:lnTo>
                <a:lnTo>
                  <a:pt x="2155866" y="865413"/>
                </a:lnTo>
                <a:lnTo>
                  <a:pt x="2178265" y="942670"/>
                </a:lnTo>
                <a:lnTo>
                  <a:pt x="2194592" y="1022295"/>
                </a:lnTo>
                <a:lnTo>
                  <a:pt x="2204582" y="1104023"/>
                </a:lnTo>
                <a:lnTo>
                  <a:pt x="2207971" y="1187589"/>
                </a:lnTo>
                <a:lnTo>
                  <a:pt x="2206418" y="1225880"/>
                </a:lnTo>
                <a:lnTo>
                  <a:pt x="2194359" y="1299814"/>
                </a:lnTo>
                <a:lnTo>
                  <a:pt x="2171170" y="1369410"/>
                </a:lnTo>
                <a:lnTo>
                  <a:pt x="2137822" y="1433696"/>
                </a:lnTo>
                <a:lnTo>
                  <a:pt x="2095284" y="1491704"/>
                </a:lnTo>
                <a:lnTo>
                  <a:pt x="2044527" y="1542462"/>
                </a:lnTo>
                <a:lnTo>
                  <a:pt x="1986520" y="1585001"/>
                </a:lnTo>
                <a:lnTo>
                  <a:pt x="1922233" y="1618350"/>
                </a:lnTo>
                <a:lnTo>
                  <a:pt x="1852637" y="1641540"/>
                </a:lnTo>
                <a:lnTo>
                  <a:pt x="1778700" y="1653599"/>
                </a:lnTo>
                <a:lnTo>
                  <a:pt x="1740408" y="1655152"/>
                </a:lnTo>
                <a:lnTo>
                  <a:pt x="2168608" y="1655152"/>
                </a:lnTo>
                <a:lnTo>
                  <a:pt x="2222183" y="1600451"/>
                </a:lnTo>
                <a:lnTo>
                  <a:pt x="2252535" y="1562224"/>
                </a:lnTo>
                <a:lnTo>
                  <a:pt x="2279932" y="1521701"/>
                </a:lnTo>
                <a:lnTo>
                  <a:pt x="2304211" y="1479047"/>
                </a:lnTo>
                <a:lnTo>
                  <a:pt x="2325206" y="1434426"/>
                </a:lnTo>
                <a:lnTo>
                  <a:pt x="2342752" y="1388004"/>
                </a:lnTo>
                <a:lnTo>
                  <a:pt x="2356687" y="1339944"/>
                </a:lnTo>
                <a:lnTo>
                  <a:pt x="2366843" y="1290412"/>
                </a:lnTo>
                <a:lnTo>
                  <a:pt x="2373058" y="1239572"/>
                </a:lnTo>
                <a:lnTo>
                  <a:pt x="2375166" y="1187589"/>
                </a:lnTo>
                <a:lnTo>
                  <a:pt x="2371222" y="1090331"/>
                </a:lnTo>
                <a:lnTo>
                  <a:pt x="2359595" y="995211"/>
                </a:lnTo>
                <a:lnTo>
                  <a:pt x="2340593" y="902539"/>
                </a:lnTo>
                <a:lnTo>
                  <a:pt x="2314524" y="812622"/>
                </a:lnTo>
                <a:lnTo>
                  <a:pt x="2281696" y="725769"/>
                </a:lnTo>
                <a:lnTo>
                  <a:pt x="2242417" y="642287"/>
                </a:lnTo>
                <a:lnTo>
                  <a:pt x="2196995" y="562484"/>
                </a:lnTo>
                <a:lnTo>
                  <a:pt x="2145738" y="486668"/>
                </a:lnTo>
                <a:lnTo>
                  <a:pt x="2088954" y="415147"/>
                </a:lnTo>
                <a:lnTo>
                  <a:pt x="2026951" y="348230"/>
                </a:lnTo>
                <a:lnTo>
                  <a:pt x="1960037" y="286224"/>
                </a:lnTo>
                <a:lnTo>
                  <a:pt x="1888520" y="229438"/>
                </a:lnTo>
                <a:lnTo>
                  <a:pt x="1812707" y="178179"/>
                </a:lnTo>
                <a:lnTo>
                  <a:pt x="1793434" y="167208"/>
                </a:lnTo>
                <a:close/>
              </a:path>
            </a:pathLst>
          </a:custGeom>
          <a:solidFill>
            <a:srgbClr val="435A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07299" y="2216065"/>
            <a:ext cx="6148250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2987040"/>
            <a:ext cx="5293995" cy="133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35A6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435A6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35A6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435A6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299" y="690744"/>
            <a:ext cx="6148250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435A6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6845" y="1268333"/>
            <a:ext cx="6149159" cy="2565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435A69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4960620"/>
            <a:ext cx="2420112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4960620"/>
            <a:ext cx="1739455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4960620"/>
            <a:ext cx="1739455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‹nr.›</a:t>
            </a:fld>
            <a:endParaRPr/>
          </a:p>
        </p:txBody>
      </p:sp>
      <p:pic>
        <p:nvPicPr>
          <p:cNvPr id="9" name="Picture 8" descr="decibel_darkgrey_rgb.pn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5149850" y="4648200"/>
            <a:ext cx="2209800" cy="5688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7-gVXkciMI" TargetMode="External"/><Relationship Id="rId2" Type="http://schemas.openxmlformats.org/officeDocument/2006/relationships/hyperlink" Target="decibel.d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5C5A45BA-676A-983E-1FA7-29B5E989A88B}"/>
              </a:ext>
            </a:extLst>
          </p:cNvPr>
          <p:cNvSpPr/>
          <p:nvPr/>
        </p:nvSpPr>
        <p:spPr>
          <a:xfrm>
            <a:off x="0" y="12"/>
            <a:ext cx="7560309" cy="4428490"/>
          </a:xfrm>
          <a:custGeom>
            <a:avLst/>
            <a:gdLst/>
            <a:ahLst/>
            <a:cxnLst/>
            <a:rect l="l" t="t" r="r" b="b"/>
            <a:pathLst>
              <a:path w="7560309" h="4428490">
                <a:moveTo>
                  <a:pt x="0" y="4427994"/>
                </a:moveTo>
                <a:lnTo>
                  <a:pt x="7559992" y="4427994"/>
                </a:lnTo>
                <a:lnTo>
                  <a:pt x="7559992" y="0"/>
                </a:lnTo>
                <a:lnTo>
                  <a:pt x="0" y="0"/>
                </a:lnTo>
                <a:lnTo>
                  <a:pt x="0" y="4427994"/>
                </a:lnTo>
                <a:close/>
              </a:path>
            </a:pathLst>
          </a:custGeom>
          <a:solidFill>
            <a:srgbClr val="A4C1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3081096"/>
            <a:ext cx="7560309" cy="1476375"/>
          </a:xfrm>
          <a:custGeom>
            <a:avLst/>
            <a:gdLst/>
            <a:ahLst/>
            <a:cxnLst/>
            <a:rect l="l" t="t" r="r" b="b"/>
            <a:pathLst>
              <a:path w="7560309" h="1476375">
                <a:moveTo>
                  <a:pt x="0" y="1475994"/>
                </a:moveTo>
                <a:lnTo>
                  <a:pt x="7560005" y="1475994"/>
                </a:lnTo>
                <a:lnTo>
                  <a:pt x="7560005" y="0"/>
                </a:lnTo>
                <a:lnTo>
                  <a:pt x="0" y="0"/>
                </a:lnTo>
                <a:lnTo>
                  <a:pt x="0" y="1475994"/>
                </a:lnTo>
                <a:close/>
              </a:path>
            </a:pathLst>
          </a:custGeom>
          <a:solidFill>
            <a:srgbClr val="435A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01650" y="3200400"/>
            <a:ext cx="387667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570"/>
              </a:lnSpc>
            </a:pPr>
            <a:r>
              <a:rPr lang="da-DK" sz="3000" spc="-55" dirty="0">
                <a:solidFill>
                  <a:srgbClr val="FFFFFF"/>
                </a:solidFill>
              </a:rPr>
              <a:t>Forældremødet</a:t>
            </a:r>
            <a:endParaRPr sz="3000" dirty="0"/>
          </a:p>
        </p:txBody>
      </p:sp>
      <p:sp>
        <p:nvSpPr>
          <p:cNvPr id="5" name="object 5"/>
          <p:cNvSpPr txBox="1"/>
          <p:nvPr/>
        </p:nvSpPr>
        <p:spPr>
          <a:xfrm>
            <a:off x="501650" y="3762263"/>
            <a:ext cx="6728551" cy="333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620"/>
              </a:lnSpc>
            </a:pPr>
            <a:r>
              <a:rPr lang="da-DK" sz="2200" spc="-5" dirty="0">
                <a:solidFill>
                  <a:srgbClr val="FFFFFF"/>
                </a:solidFill>
                <a:latin typeface="Arial"/>
                <a:cs typeface="Arial"/>
              </a:rPr>
              <a:t>Forslag til præsentation af barnet med høretab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7560309" cy="4428490"/>
          </a:xfrm>
          <a:custGeom>
            <a:avLst/>
            <a:gdLst/>
            <a:ahLst/>
            <a:cxnLst/>
            <a:rect l="l" t="t" r="r" b="b"/>
            <a:pathLst>
              <a:path w="7560309" h="4428490">
                <a:moveTo>
                  <a:pt x="0" y="4427994"/>
                </a:moveTo>
                <a:lnTo>
                  <a:pt x="7559992" y="4427994"/>
                </a:lnTo>
                <a:lnTo>
                  <a:pt x="7559992" y="0"/>
                </a:lnTo>
                <a:lnTo>
                  <a:pt x="0" y="0"/>
                </a:lnTo>
                <a:lnTo>
                  <a:pt x="0" y="4427994"/>
                </a:lnTo>
                <a:close/>
              </a:path>
            </a:pathLst>
          </a:custGeom>
          <a:solidFill>
            <a:srgbClr val="A4C1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0496" y="1043593"/>
            <a:ext cx="2842351" cy="4231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329"/>
              </a:lnSpc>
            </a:pPr>
            <a:r>
              <a:rPr lang="da-DK" dirty="0"/>
              <a:t>Kort historik</a:t>
            </a:r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706845" y="1268333"/>
            <a:ext cx="6149159" cy="2611281"/>
          </a:xfrm>
          <a:prstGeom prst="rect">
            <a:avLst/>
          </a:prstGeom>
        </p:spPr>
        <p:txBody>
          <a:bodyPr vert="horz" wrap="square" lIns="0" tIns="710999" rIns="0" bIns="0" rtlCol="0">
            <a:spAutoFit/>
          </a:bodyPr>
          <a:lstStyle/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a-DK" dirty="0"/>
              <a:t>Mit barn er døv / har nedsat hørelse  på det ene / begge ører</a:t>
            </a:r>
          </a:p>
          <a:p>
            <a:pPr marL="285750" lvl="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a-DK" b="0" i="0" dirty="0"/>
              <a:t>Mit barns høretab skyldes…</a:t>
            </a:r>
          </a:p>
          <a:p>
            <a:pPr marL="285750" lvl="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a-DK" dirty="0"/>
              <a:t>Høretabet blev opdaget…</a:t>
            </a:r>
            <a:endParaRPr lang="da-DK" b="0" i="0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C53F0860-F021-45F8-1904-9A25835B612E}"/>
              </a:ext>
            </a:extLst>
          </p:cNvPr>
          <p:cNvSpPr txBox="1"/>
          <p:nvPr/>
        </p:nvSpPr>
        <p:spPr>
          <a:xfrm>
            <a:off x="4768850" y="19050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[Indsæt evt. billede af barnet og barnets navn og klasse]</a:t>
            </a:r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7AD49426-8530-93F4-A534-936B4560C921}"/>
              </a:ext>
            </a:extLst>
          </p:cNvPr>
          <p:cNvSpPr/>
          <p:nvPr/>
        </p:nvSpPr>
        <p:spPr>
          <a:xfrm>
            <a:off x="4856506" y="0"/>
            <a:ext cx="2699994" cy="16200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>
            <a:extLst>
              <a:ext uri="{FF2B5EF4-FFF2-40B4-BE49-F238E27FC236}">
                <a16:creationId xmlns:a16="http://schemas.microsoft.com/office/drawing/2014/main" id="{37E4B935-9FC2-2BA3-5B71-26F8282E40B9}"/>
              </a:ext>
            </a:extLst>
          </p:cNvPr>
          <p:cNvSpPr/>
          <p:nvPr/>
        </p:nvSpPr>
        <p:spPr>
          <a:xfrm>
            <a:off x="-5806" y="0"/>
            <a:ext cx="7560309" cy="4428490"/>
          </a:xfrm>
          <a:custGeom>
            <a:avLst/>
            <a:gdLst/>
            <a:ahLst/>
            <a:cxnLst/>
            <a:rect l="l" t="t" r="r" b="b"/>
            <a:pathLst>
              <a:path w="7560309" h="4428490">
                <a:moveTo>
                  <a:pt x="0" y="4427994"/>
                </a:moveTo>
                <a:lnTo>
                  <a:pt x="7559992" y="4427994"/>
                </a:lnTo>
                <a:lnTo>
                  <a:pt x="7559992" y="0"/>
                </a:lnTo>
                <a:lnTo>
                  <a:pt x="0" y="0"/>
                </a:lnTo>
                <a:lnTo>
                  <a:pt x="0" y="4427994"/>
                </a:lnTo>
                <a:close/>
              </a:path>
            </a:pathLst>
          </a:custGeom>
          <a:solidFill>
            <a:srgbClr val="A4C1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5450" y="302470"/>
            <a:ext cx="6148250" cy="4231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329"/>
              </a:lnSpc>
            </a:pPr>
            <a:r>
              <a:rPr lang="da-DK" dirty="0"/>
              <a:t>Høreteknik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61836" y="1157457"/>
            <a:ext cx="3577499" cy="28315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lvl="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rgbClr val="435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barn bruger høreapparater/CI/</a:t>
            </a:r>
            <a:r>
              <a:rPr lang="da-DK" sz="1400" dirty="0" err="1">
                <a:solidFill>
                  <a:srgbClr val="435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Bahs</a:t>
            </a:r>
            <a:r>
              <a:rPr lang="da-DK" sz="1400" dirty="0">
                <a:solidFill>
                  <a:srgbClr val="435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har gjort det siden…</a:t>
            </a:r>
          </a:p>
          <a:p>
            <a:pPr marL="285750" lvl="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rgbClr val="435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Teknikken hjælper mit barn med at høre og fungerer således…</a:t>
            </a:r>
          </a:p>
          <a:p>
            <a:pPr marL="285750" lvl="0" indent="-28575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rgbClr val="435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barn kan selv [tage det på, hvis det falder af/ skifte batterier mv.]</a:t>
            </a:r>
          </a:p>
          <a:p>
            <a:pPr lvl="0">
              <a:buFont typeface="Arial" panose="020B0604020202020204" pitchFamily="34" charset="0"/>
              <a:buChar char="•"/>
            </a:pPr>
            <a:endParaRPr lang="da-DK" sz="1600" b="0" i="0" dirty="0"/>
          </a:p>
        </p:txBody>
      </p:sp>
      <p:sp>
        <p:nvSpPr>
          <p:cNvPr id="6" name="object 6"/>
          <p:cNvSpPr/>
          <p:nvPr/>
        </p:nvSpPr>
        <p:spPr>
          <a:xfrm>
            <a:off x="4139996" y="2514600"/>
            <a:ext cx="2565170" cy="15474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EF13819E-BC12-18E1-9BA8-B9AD6651F36F}"/>
              </a:ext>
            </a:extLst>
          </p:cNvPr>
          <p:cNvSpPr txBox="1"/>
          <p:nvPr/>
        </p:nvSpPr>
        <p:spPr>
          <a:xfrm>
            <a:off x="4139996" y="152400"/>
            <a:ext cx="2709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[Indsæt evt. billede af høreteknikken i brug]</a:t>
            </a:r>
          </a:p>
        </p:txBody>
      </p:sp>
      <p:pic>
        <p:nvPicPr>
          <p:cNvPr id="8" name="Billede 7" descr="Et billede, der indeholder udendørs, person, græs&#10;&#10;Automatisk genereret beskrivelse">
            <a:extLst>
              <a:ext uri="{FF2B5EF4-FFF2-40B4-BE49-F238E27FC236}">
                <a16:creationId xmlns:a16="http://schemas.microsoft.com/office/drawing/2014/main" id="{DDED0918-9AC9-58FA-810B-D99395C9B8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96" y="682195"/>
            <a:ext cx="2565170" cy="1709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212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7560309" cy="4428490"/>
          </a:xfrm>
          <a:custGeom>
            <a:avLst/>
            <a:gdLst/>
            <a:ahLst/>
            <a:cxnLst/>
            <a:rect l="l" t="t" r="r" b="b"/>
            <a:pathLst>
              <a:path w="7560309" h="4428490">
                <a:moveTo>
                  <a:pt x="0" y="4427994"/>
                </a:moveTo>
                <a:lnTo>
                  <a:pt x="7559992" y="4427994"/>
                </a:lnTo>
                <a:lnTo>
                  <a:pt x="7559992" y="0"/>
                </a:lnTo>
                <a:lnTo>
                  <a:pt x="0" y="0"/>
                </a:lnTo>
                <a:lnTo>
                  <a:pt x="0" y="4427994"/>
                </a:lnTo>
                <a:close/>
              </a:path>
            </a:pathLst>
          </a:custGeom>
          <a:solidFill>
            <a:srgbClr val="A4C1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706845" y="1268333"/>
            <a:ext cx="6149159" cy="28315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b="0" i="0" dirty="0"/>
              <a:t>Beskriv høretekniske hjælpemidler og hvordan de bruges (lærer/elev-mikrofoner, højttaler osv.)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dirty="0"/>
              <a:t>Beskriv evt. </a:t>
            </a:r>
            <a:r>
              <a:rPr lang="da-DK" b="0" i="0" dirty="0"/>
              <a:t>akustiske forbedringer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dirty="0"/>
              <a:t>Beskriv evt. </a:t>
            </a:r>
            <a:r>
              <a:rPr lang="da-DK" b="0" i="0" dirty="0"/>
              <a:t>særlige understøttende funktioner og pædagogiske aftaler</a:t>
            </a:r>
          </a:p>
          <a:p>
            <a:pPr lvl="0">
              <a:buFont typeface="Arial" panose="020B0604020202020204" pitchFamily="34" charset="0"/>
              <a:buChar char="•"/>
            </a:pPr>
            <a:endParaRPr lang="da-DK" b="0" i="0" dirty="0"/>
          </a:p>
          <a:p>
            <a:pPr lvl="0"/>
            <a:r>
              <a:rPr lang="da-DK" b="0" i="0" dirty="0"/>
              <a:t>Tiltagene er en fordel for alle elever i klassen (fx bedre akustik, generel højtalerforstærkning eller mulighed for to lærere i nogle timer)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07299" y="690744"/>
            <a:ext cx="6148250" cy="4231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329"/>
              </a:lnSpc>
            </a:pPr>
            <a:r>
              <a:rPr lang="da-DK" dirty="0"/>
              <a:t>I klasselokalet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4020401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6C42DBFA-DF94-C7B2-56F0-55CF55A6E542}"/>
              </a:ext>
            </a:extLst>
          </p:cNvPr>
          <p:cNvSpPr/>
          <p:nvPr/>
        </p:nvSpPr>
        <p:spPr>
          <a:xfrm>
            <a:off x="0" y="12"/>
            <a:ext cx="7560309" cy="4428490"/>
          </a:xfrm>
          <a:custGeom>
            <a:avLst/>
            <a:gdLst/>
            <a:ahLst/>
            <a:cxnLst/>
            <a:rect l="l" t="t" r="r" b="b"/>
            <a:pathLst>
              <a:path w="7560309" h="4428490">
                <a:moveTo>
                  <a:pt x="0" y="4427994"/>
                </a:moveTo>
                <a:lnTo>
                  <a:pt x="7559992" y="4427994"/>
                </a:lnTo>
                <a:lnTo>
                  <a:pt x="7559992" y="0"/>
                </a:lnTo>
                <a:lnTo>
                  <a:pt x="0" y="0"/>
                </a:lnTo>
                <a:lnTo>
                  <a:pt x="0" y="4427994"/>
                </a:lnTo>
                <a:close/>
              </a:path>
            </a:pathLst>
          </a:custGeom>
          <a:solidFill>
            <a:srgbClr val="A4C1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706845" y="1268333"/>
            <a:ext cx="6149159" cy="27858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da-DK" dirty="0"/>
              <a:t>Fx</a:t>
            </a:r>
            <a:endParaRPr lang="da-DK" b="0" i="0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dirty="0"/>
              <a:t>Mit barn er udfordret af at høre i støj og over afstand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dirty="0"/>
              <a:t>Mit barn bruger meget energi på at lytte og kan have brug for pauser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dirty="0"/>
              <a:t>Hvis mit barn ikke reagerer, så etabler øjenkontakt og gentag beskeden. Måske har han/hun bare ikke hørt, hvad der blev sagt.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dirty="0"/>
              <a:t>…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07299" y="690744"/>
            <a:ext cx="6148250" cy="4231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329"/>
              </a:lnSpc>
            </a:pPr>
            <a:r>
              <a:rPr lang="da-DK" dirty="0"/>
              <a:t>Udfordringer ved høretabet</a:t>
            </a:r>
            <a:endParaRPr lang="da-DK" spc="-5" dirty="0"/>
          </a:p>
        </p:txBody>
      </p:sp>
    </p:spTree>
    <p:extLst>
      <p:ext uri="{BB962C8B-B14F-4D97-AF65-F5344CB8AC3E}">
        <p14:creationId xmlns:p14="http://schemas.microsoft.com/office/powerpoint/2010/main" val="3280309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87BD5113-3E99-74C3-2011-CF9ECED26FB3}"/>
              </a:ext>
            </a:extLst>
          </p:cNvPr>
          <p:cNvSpPr/>
          <p:nvPr/>
        </p:nvSpPr>
        <p:spPr>
          <a:xfrm>
            <a:off x="0" y="12"/>
            <a:ext cx="7560309" cy="4428490"/>
          </a:xfrm>
          <a:custGeom>
            <a:avLst/>
            <a:gdLst/>
            <a:ahLst/>
            <a:cxnLst/>
            <a:rect l="l" t="t" r="r" b="b"/>
            <a:pathLst>
              <a:path w="7560309" h="4428490">
                <a:moveTo>
                  <a:pt x="0" y="4427994"/>
                </a:moveTo>
                <a:lnTo>
                  <a:pt x="7559992" y="4427994"/>
                </a:lnTo>
                <a:lnTo>
                  <a:pt x="7559992" y="0"/>
                </a:lnTo>
                <a:lnTo>
                  <a:pt x="0" y="0"/>
                </a:lnTo>
                <a:lnTo>
                  <a:pt x="0" y="4427994"/>
                </a:lnTo>
                <a:close/>
              </a:path>
            </a:pathLst>
          </a:custGeom>
          <a:solidFill>
            <a:srgbClr val="A4C1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5450" y="352584"/>
            <a:ext cx="6148250" cy="4231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329"/>
              </a:lnSpc>
            </a:pPr>
            <a:r>
              <a:rPr lang="da-DK" dirty="0"/>
              <a:t>Udenfor skolen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425450" y="1151333"/>
            <a:ext cx="3733800" cy="1969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da-DK" sz="1600" b="0" i="0" dirty="0">
                <a:solidFill>
                  <a:srgbClr val="435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Hvad man som forældre skal gøre, hvis mit barn er med hjemme for at lege </a:t>
            </a:r>
          </a:p>
          <a:p>
            <a:pPr lvl="0">
              <a:buFont typeface="Arial" panose="020B0604020202020204" pitchFamily="34" charset="0"/>
              <a:buChar char="•"/>
            </a:pPr>
            <a:endParaRPr lang="da-DK" sz="1600" b="0" i="0" dirty="0">
              <a:solidFill>
                <a:srgbClr val="435A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da-DK" sz="1600" b="0" i="0" dirty="0">
                <a:solidFill>
                  <a:srgbClr val="435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Fx hvis høreteknikken går i stykker, bliver væk eller batteriet løber tørt. </a:t>
            </a:r>
          </a:p>
          <a:p>
            <a:pPr marL="0" lvl="1"/>
            <a:endParaRPr lang="da-DK" sz="1600" dirty="0">
              <a:solidFill>
                <a:srgbClr val="435A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da-DK" sz="1600" b="0" i="0" dirty="0">
                <a:solidFill>
                  <a:srgbClr val="435A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Desuden kan mit barn godt lide at</a:t>
            </a:r>
            <a:r>
              <a:rPr lang="da-DK" sz="1600" b="0" i="0" dirty="0">
                <a:solidFill>
                  <a:srgbClr val="435A69"/>
                </a:solidFill>
              </a:rPr>
              <a:t>:</a:t>
            </a:r>
          </a:p>
          <a:p>
            <a:pPr marL="630238" lvl="1" indent="-285750">
              <a:buFont typeface="Arial" panose="020B0604020202020204" pitchFamily="34" charset="0"/>
              <a:buChar char="•"/>
            </a:pPr>
            <a:endParaRPr lang="da-DK" sz="1600" b="0" i="0" dirty="0"/>
          </a:p>
        </p:txBody>
      </p:sp>
      <p:pic>
        <p:nvPicPr>
          <p:cNvPr id="6" name="Billede 5" descr="Et billede, der indeholder person, dreng, lille, ung&#10;&#10;Automatisk genereret beskrivelse">
            <a:extLst>
              <a:ext uri="{FF2B5EF4-FFF2-40B4-BE49-F238E27FC236}">
                <a16:creationId xmlns:a16="http://schemas.microsoft.com/office/drawing/2014/main" id="{B2D45B46-9827-4DE7-9EDD-535164EA8B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648" y="666425"/>
            <a:ext cx="2142177" cy="320887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7560309" cy="4428490"/>
          </a:xfrm>
          <a:custGeom>
            <a:avLst/>
            <a:gdLst/>
            <a:ahLst/>
            <a:cxnLst/>
            <a:rect l="l" t="t" r="r" b="b"/>
            <a:pathLst>
              <a:path w="7560309" h="4428490">
                <a:moveTo>
                  <a:pt x="0" y="4427994"/>
                </a:moveTo>
                <a:lnTo>
                  <a:pt x="7559992" y="4427994"/>
                </a:lnTo>
                <a:lnTo>
                  <a:pt x="7559992" y="0"/>
                </a:lnTo>
                <a:lnTo>
                  <a:pt x="0" y="0"/>
                </a:lnTo>
                <a:lnTo>
                  <a:pt x="0" y="4427994"/>
                </a:lnTo>
                <a:close/>
              </a:path>
            </a:pathLst>
          </a:custGeom>
          <a:solidFill>
            <a:srgbClr val="A4C1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1"/>
            <a:ext cx="3739515" cy="4428490"/>
          </a:xfrm>
          <a:custGeom>
            <a:avLst/>
            <a:gdLst/>
            <a:ahLst/>
            <a:cxnLst/>
            <a:rect l="l" t="t" r="r" b="b"/>
            <a:pathLst>
              <a:path w="3739515" h="4428490">
                <a:moveTo>
                  <a:pt x="1192390" y="0"/>
                </a:moveTo>
                <a:lnTo>
                  <a:pt x="0" y="0"/>
                </a:lnTo>
                <a:lnTo>
                  <a:pt x="0" y="4427994"/>
                </a:lnTo>
                <a:lnTo>
                  <a:pt x="1222362" y="4427994"/>
                </a:lnTo>
                <a:lnTo>
                  <a:pt x="1324059" y="4427239"/>
                </a:lnTo>
                <a:lnTo>
                  <a:pt x="1424265" y="4424829"/>
                </a:lnTo>
                <a:lnTo>
                  <a:pt x="1523016" y="4420550"/>
                </a:lnTo>
                <a:lnTo>
                  <a:pt x="1620348" y="4414185"/>
                </a:lnTo>
                <a:lnTo>
                  <a:pt x="1716297" y="4405518"/>
                </a:lnTo>
                <a:lnTo>
                  <a:pt x="1810898" y="4394335"/>
                </a:lnTo>
                <a:lnTo>
                  <a:pt x="1904187" y="4380419"/>
                </a:lnTo>
                <a:lnTo>
                  <a:pt x="1996201" y="4363555"/>
                </a:lnTo>
                <a:lnTo>
                  <a:pt x="2086975" y="4343526"/>
                </a:lnTo>
                <a:lnTo>
                  <a:pt x="2176545" y="4320119"/>
                </a:lnTo>
                <a:lnTo>
                  <a:pt x="2264946" y="4293116"/>
                </a:lnTo>
                <a:lnTo>
                  <a:pt x="2352215" y="4262302"/>
                </a:lnTo>
                <a:lnTo>
                  <a:pt x="2438388" y="4227462"/>
                </a:lnTo>
                <a:lnTo>
                  <a:pt x="2523501" y="4188379"/>
                </a:lnTo>
                <a:lnTo>
                  <a:pt x="2607589" y="4144839"/>
                </a:lnTo>
                <a:lnTo>
                  <a:pt x="2690687" y="4096625"/>
                </a:lnTo>
                <a:lnTo>
                  <a:pt x="2772833" y="4043522"/>
                </a:lnTo>
                <a:lnTo>
                  <a:pt x="2854062" y="3985315"/>
                </a:lnTo>
                <a:lnTo>
                  <a:pt x="2934410" y="3921787"/>
                </a:lnTo>
                <a:lnTo>
                  <a:pt x="3013913" y="3852722"/>
                </a:lnTo>
                <a:lnTo>
                  <a:pt x="3080817" y="3788527"/>
                </a:lnTo>
                <a:lnTo>
                  <a:pt x="3144872" y="3721823"/>
                </a:lnTo>
                <a:lnTo>
                  <a:pt x="3206015" y="3652710"/>
                </a:lnTo>
                <a:lnTo>
                  <a:pt x="3264183" y="3581287"/>
                </a:lnTo>
                <a:lnTo>
                  <a:pt x="3319314" y="3507653"/>
                </a:lnTo>
                <a:lnTo>
                  <a:pt x="3371344" y="3431906"/>
                </a:lnTo>
                <a:lnTo>
                  <a:pt x="3420210" y="3354145"/>
                </a:lnTo>
                <a:lnTo>
                  <a:pt x="3465849" y="3274469"/>
                </a:lnTo>
                <a:lnTo>
                  <a:pt x="3508199" y="3192978"/>
                </a:lnTo>
                <a:lnTo>
                  <a:pt x="3547197" y="3109769"/>
                </a:lnTo>
                <a:lnTo>
                  <a:pt x="3582779" y="3024942"/>
                </a:lnTo>
                <a:lnTo>
                  <a:pt x="3614883" y="2938596"/>
                </a:lnTo>
                <a:lnTo>
                  <a:pt x="3643446" y="2850829"/>
                </a:lnTo>
                <a:lnTo>
                  <a:pt x="3668404" y="2761740"/>
                </a:lnTo>
                <a:lnTo>
                  <a:pt x="3689695" y="2671428"/>
                </a:lnTo>
                <a:lnTo>
                  <a:pt x="3707257" y="2579993"/>
                </a:lnTo>
                <a:lnTo>
                  <a:pt x="3721025" y="2487532"/>
                </a:lnTo>
                <a:lnTo>
                  <a:pt x="3730938" y="2394144"/>
                </a:lnTo>
                <a:lnTo>
                  <a:pt x="3736931" y="2299930"/>
                </a:lnTo>
                <a:lnTo>
                  <a:pt x="3738943" y="2204986"/>
                </a:lnTo>
                <a:lnTo>
                  <a:pt x="3736664" y="2108895"/>
                </a:lnTo>
                <a:lnTo>
                  <a:pt x="3729883" y="2013055"/>
                </a:lnTo>
                <a:lnTo>
                  <a:pt x="3718678" y="1917627"/>
                </a:lnTo>
                <a:lnTo>
                  <a:pt x="3703133" y="1822773"/>
                </a:lnTo>
                <a:lnTo>
                  <a:pt x="3683327" y="1728655"/>
                </a:lnTo>
                <a:lnTo>
                  <a:pt x="3659342" y="1635436"/>
                </a:lnTo>
                <a:lnTo>
                  <a:pt x="3631258" y="1543276"/>
                </a:lnTo>
                <a:lnTo>
                  <a:pt x="3599156" y="1452338"/>
                </a:lnTo>
                <a:lnTo>
                  <a:pt x="3563118" y="1362784"/>
                </a:lnTo>
                <a:lnTo>
                  <a:pt x="3523224" y="1274775"/>
                </a:lnTo>
                <a:lnTo>
                  <a:pt x="3479555" y="1188473"/>
                </a:lnTo>
                <a:lnTo>
                  <a:pt x="3432193" y="1104040"/>
                </a:lnTo>
                <a:lnTo>
                  <a:pt x="3381218" y="1021639"/>
                </a:lnTo>
                <a:lnTo>
                  <a:pt x="3326710" y="941430"/>
                </a:lnTo>
                <a:lnTo>
                  <a:pt x="3268752" y="863576"/>
                </a:lnTo>
                <a:lnTo>
                  <a:pt x="3207424" y="788238"/>
                </a:lnTo>
                <a:lnTo>
                  <a:pt x="3142806" y="715579"/>
                </a:lnTo>
                <a:lnTo>
                  <a:pt x="3074981" y="645760"/>
                </a:lnTo>
                <a:lnTo>
                  <a:pt x="3004028" y="578942"/>
                </a:lnTo>
                <a:lnTo>
                  <a:pt x="2930029" y="515289"/>
                </a:lnTo>
                <a:lnTo>
                  <a:pt x="2853012" y="456442"/>
                </a:lnTo>
                <a:lnTo>
                  <a:pt x="2774768" y="402021"/>
                </a:lnTo>
                <a:lnTo>
                  <a:pt x="2695327" y="351868"/>
                </a:lnTo>
                <a:lnTo>
                  <a:pt x="2614721" y="305826"/>
                </a:lnTo>
                <a:lnTo>
                  <a:pt x="2532982" y="263738"/>
                </a:lnTo>
                <a:lnTo>
                  <a:pt x="2450142" y="225447"/>
                </a:lnTo>
                <a:lnTo>
                  <a:pt x="2366232" y="190795"/>
                </a:lnTo>
                <a:lnTo>
                  <a:pt x="2281283" y="159626"/>
                </a:lnTo>
                <a:lnTo>
                  <a:pt x="2195327" y="131782"/>
                </a:lnTo>
                <a:lnTo>
                  <a:pt x="2108396" y="107107"/>
                </a:lnTo>
                <a:lnTo>
                  <a:pt x="2020522" y="85441"/>
                </a:lnTo>
                <a:lnTo>
                  <a:pt x="1931735" y="66630"/>
                </a:lnTo>
                <a:lnTo>
                  <a:pt x="1842067" y="50515"/>
                </a:lnTo>
                <a:lnTo>
                  <a:pt x="1751551" y="36938"/>
                </a:lnTo>
                <a:lnTo>
                  <a:pt x="1660217" y="25744"/>
                </a:lnTo>
                <a:lnTo>
                  <a:pt x="1568097" y="16775"/>
                </a:lnTo>
                <a:lnTo>
                  <a:pt x="1475223" y="9873"/>
                </a:lnTo>
                <a:lnTo>
                  <a:pt x="1381626" y="4881"/>
                </a:lnTo>
                <a:lnTo>
                  <a:pt x="1287338" y="1642"/>
                </a:lnTo>
                <a:lnTo>
                  <a:pt x="11923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706845" y="1268333"/>
            <a:ext cx="6149159" cy="15086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" marR="489584" indent="-127000">
              <a:lnSpc>
                <a:spcPct val="125000"/>
              </a:lnSpc>
              <a:buChar char="•"/>
              <a:tabLst>
                <a:tab pos="140335" algn="l"/>
              </a:tabLst>
            </a:pPr>
            <a:r>
              <a:rPr lang="da-DK" dirty="0">
                <a:hlinkClick r:id="rId2" action="ppaction://hlinkfile"/>
              </a:rPr>
              <a:t>Decibel – landsforeningen for børn og unge med høretab</a:t>
            </a:r>
            <a:endParaRPr lang="da-DK" dirty="0"/>
          </a:p>
          <a:p>
            <a:pPr marL="139700" marR="489584" indent="-127000">
              <a:lnSpc>
                <a:spcPct val="125000"/>
              </a:lnSpc>
              <a:buChar char="•"/>
              <a:tabLst>
                <a:tab pos="140335" algn="l"/>
              </a:tabLst>
            </a:pPr>
            <a:endParaRPr lang="da-DK" dirty="0"/>
          </a:p>
          <a:p>
            <a:pPr marL="139700" marR="489584" indent="-127000">
              <a:lnSpc>
                <a:spcPct val="125000"/>
              </a:lnSpc>
              <a:buChar char="•"/>
              <a:tabLst>
                <a:tab pos="140335" algn="l"/>
              </a:tabLst>
            </a:pPr>
            <a:r>
              <a:rPr lang="da-DK" dirty="0"/>
              <a:t>”</a:t>
            </a:r>
            <a:r>
              <a:rPr lang="da-DK" dirty="0">
                <a:hlinkClick r:id="rId3"/>
              </a:rPr>
              <a:t>I skole med høretab</a:t>
            </a:r>
            <a:r>
              <a:rPr lang="da-DK" dirty="0"/>
              <a:t>” - en video om skolestart for børn med høretab og det gode lyttemiljø i klassen</a:t>
            </a:r>
          </a:p>
          <a:p>
            <a:pPr marL="12700" marR="489584">
              <a:lnSpc>
                <a:spcPct val="125000"/>
              </a:lnSpc>
              <a:tabLst>
                <a:tab pos="140335" algn="l"/>
              </a:tabLst>
            </a:pPr>
            <a:endParaRPr lang="da-DK"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07299" y="690744"/>
            <a:ext cx="6148250" cy="4231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329"/>
              </a:lnSpc>
            </a:pPr>
            <a:r>
              <a:rPr lang="da-DK" dirty="0"/>
              <a:t>Hvis du vil vide mere</a:t>
            </a:r>
            <a:endParaRPr spc="-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289</Words>
  <Application>Microsoft Office PowerPoint</Application>
  <PresentationFormat>Brugerdefineret</PresentationFormat>
  <Paragraphs>35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Forældremødet</vt:lpstr>
      <vt:lpstr>Kort historik</vt:lpstr>
      <vt:lpstr>Høreteknik</vt:lpstr>
      <vt:lpstr>I klasselokalet</vt:lpstr>
      <vt:lpstr>Udfordringer ved høretabet</vt:lpstr>
      <vt:lpstr>Udenfor skolen</vt:lpstr>
      <vt:lpstr>Hvis du vil vide mere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Mette van Amerongen</dc:creator>
  <cp:lastModifiedBy>Sara Maria Cordtz</cp:lastModifiedBy>
  <cp:revision>11</cp:revision>
  <dcterms:created xsi:type="dcterms:W3CDTF">2016-01-13T11:49:32Z</dcterms:created>
  <dcterms:modified xsi:type="dcterms:W3CDTF">2024-03-12T10:09:35Z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2015-04-22T00:00:00Z</vt:filetime>
  </property>
  <property fmtid="{D5CDD505-2E9C-101B-9397-08002B2CF9AE}" pid="3" name="Creator">
    <vt:lpwstr>Adobe InDesign CC 2014 (Macintosh)</vt:lpwstr>
  </property>
  <property fmtid="{D5CDD505-2E9C-101B-9397-08002B2CF9AE}" pid="4" name="LastSaved">
    <vt:filetime>2015-04-22T00:00:00Z</vt:filetime>
  </property>
</Properties>
</file>